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8"/>
  </p:notesMasterIdLst>
  <p:sldIdLst>
    <p:sldId id="256" r:id="rId2"/>
    <p:sldId id="257" r:id="rId3"/>
    <p:sldId id="303" r:id="rId4"/>
    <p:sldId id="304" r:id="rId5"/>
    <p:sldId id="306" r:id="rId6"/>
    <p:sldId id="30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son2163" initials="vw" lastIdx="1" clrIdx="0">
    <p:extLst/>
  </p:cmAuthor>
  <p:cmAuthor id="2" name="Marcy A. Esbjerg" initials="MAE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228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FD6E-0D5F-4D43-9579-5CDF38005F7F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545B7-6F5A-4814-9820-2C919E00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89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89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89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89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972A-F43D-440F-B655-2CE2077D2E37}" type="datetime1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57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ED-F870-4761-96DC-5BB37F7DE016}" type="datetime1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DE0A0-D981-4AEA-B61F-3F84FDEFBB9C}" type="datetime1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4678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7284-E45E-4E6C-B923-F19B8075B515}" type="datetime1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8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7F57-00E3-4C3A-9B96-F574E86F64DE}" type="datetime1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8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F73E-1013-4595-BDD5-6A6BA34D5738}" type="datetime1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7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87B-7FD3-46B9-957F-70CD3AC09695}" type="datetime1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3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E8A3-8369-40F0-8A92-56BFF45B930D}" type="datetime1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41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3664-DAE3-449A-B7FC-4E12D61CE25A}" type="datetime1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77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2B30-F2BA-41B1-A7BF-952AFE143A41}" type="datetime1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2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B2B7-4A4C-4664-8A6F-2E97D83841D9}" type="datetime1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1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1D5A-29EC-4D90-BD0E-986AEB55E18D}" type="datetime1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45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7A4C-D64F-41DB-B8D3-53F065B9E966}" type="datetime1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12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4D8A-C036-477F-8B45-A712A1BE2247}" type="datetime1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0982-C384-46F5-899A-4661FA58925E}" type="datetime1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8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C0E-6483-4D35-BAD6-7A2BF6734103}" type="datetime1">
              <a:rPr lang="en-US" smtClean="0"/>
              <a:t>6/5/2023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83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420BD-0994-4D37-AC7B-698BBB399BDE}" type="datetime1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4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esbjerg@pascocountyfl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eather.johnson@davenportiowa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70F06BC4-8A1B-9640-1E5A-5751836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600" dirty="0" smtClean="0"/>
              <a:t>CDBG – How to Choose Your Projects</a:t>
            </a:r>
            <a:endParaRPr lang="en-US" sz="4600" dirty="0"/>
          </a:p>
        </p:txBody>
      </p:sp>
      <p:sp>
        <p:nvSpPr>
          <p:cNvPr id="9" name="Subtitle 8">
            <a:extLst>
              <a:ext uri="{FF2B5EF4-FFF2-40B4-BE49-F238E27FC236}">
                <a16:creationId xmlns="" xmlns:a16="http://schemas.microsoft.com/office/drawing/2014/main" id="{39B384AB-6266-96A5-BC47-A5828D3C2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Moderator:  Angela Rahman, Community Development Manager</a:t>
            </a:r>
          </a:p>
          <a:p>
            <a:pPr algn="l"/>
            <a:r>
              <a:rPr lang="en-US" b="1" dirty="0" smtClean="0"/>
              <a:t>City of Kettering, OH</a:t>
            </a:r>
            <a:endParaRPr lang="en-US" b="1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DC99427B-A97E-40A3-B1FD-4557346C6A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Logo&#10;&#10;Description automatically generated">
            <a:extLst>
              <a:ext uri="{FF2B5EF4-FFF2-40B4-BE49-F238E27FC236}">
                <a16:creationId xmlns="" xmlns:a16="http://schemas.microsoft.com/office/drawing/2014/main" id="{8718ABF8-07F5-4CCF-5E32-0D5567128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4" y="2722210"/>
            <a:ext cx="3765692" cy="142154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6E4F93F-5DAC-4E83-A797-CFB79328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CF8FB2B-0834-4E69-81CF-5D187DC0C246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4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A65AC7D1-EAA9-48F5-B509-60A7F50BF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="" xmlns:a16="http://schemas.microsoft.com/office/drawing/2014/main" id="{D6320AF9-619A-4175-865B-5663E1AEF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063B6EC6-D752-4EE7-908B-F8F19E8C7F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EFECD4E8-AD3E-4228-82A2-9461958EA9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="" xmlns:a16="http://schemas.microsoft.com/office/drawing/2014/main" id="{7E018740-5C2B-4A41-AC1A-7E68D1EC19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5">
            <a:extLst>
              <a:ext uri="{FF2B5EF4-FFF2-40B4-BE49-F238E27FC236}">
                <a16:creationId xmlns="" xmlns:a16="http://schemas.microsoft.com/office/drawing/2014/main" id="{166F75A4-C475-4941-8EE2-B80A06A2C1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="" xmlns:a16="http://schemas.microsoft.com/office/drawing/2014/main" id="{A032553A-72E8-4B0D-8405-FF9771C9AF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7">
            <a:extLst>
              <a:ext uri="{FF2B5EF4-FFF2-40B4-BE49-F238E27FC236}">
                <a16:creationId xmlns="" xmlns:a16="http://schemas.microsoft.com/office/drawing/2014/main" id="{765800AC-C3B9-498E-87BC-29FAE4C76B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1F9D6ACB-2FF4-49F9-978A-E0D5327FC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: Shape 29">
            <a:extLst>
              <a:ext uri="{FF2B5EF4-FFF2-40B4-BE49-F238E27FC236}">
                <a16:creationId xmlns="" xmlns:a16="http://schemas.microsoft.com/office/drawing/2014/main" id="{A5EC319D-0FEA-4B95-A3EA-01E35672C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201463F8-3E62-445B-B19A-1AB8BF5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Speakers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="" xmlns:a16="http://schemas.microsoft.com/office/drawing/2014/main" id="{577EAA0E-64A9-85F2-9276-5B48D77FF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1" y="2745483"/>
            <a:ext cx="3856774" cy="1455932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C09E212C-8F19-4660-82B6-5313FE4D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500" b="1" dirty="0" smtClean="0">
                <a:solidFill>
                  <a:srgbClr val="FFFFFF"/>
                </a:solidFill>
              </a:rPr>
              <a:t>Michelle Guzman</a:t>
            </a:r>
            <a:endParaRPr lang="en-US" sz="1500" b="1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 smtClean="0">
                <a:solidFill>
                  <a:srgbClr val="FFFFFF"/>
                </a:solidFill>
              </a:rPr>
              <a:t>Senior Project Manager</a:t>
            </a:r>
            <a:endParaRPr lang="en-US" sz="15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 smtClean="0">
                <a:solidFill>
                  <a:srgbClr val="FFFFFF"/>
                </a:solidFill>
              </a:rPr>
              <a:t>City of Riverside, CA</a:t>
            </a:r>
            <a:endParaRPr lang="en-US" sz="15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5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b="1" dirty="0" smtClean="0">
                <a:solidFill>
                  <a:srgbClr val="FFFFFF"/>
                </a:solidFill>
              </a:rPr>
              <a:t>Heather Johnson</a:t>
            </a:r>
            <a:endParaRPr lang="en-US" sz="1500" b="1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 smtClean="0">
                <a:solidFill>
                  <a:srgbClr val="FFFFFF"/>
                </a:solidFill>
              </a:rPr>
              <a:t>Community Development Resources Manager</a:t>
            </a:r>
            <a:endParaRPr lang="en-US" sz="15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 smtClean="0">
                <a:solidFill>
                  <a:srgbClr val="FFFFFF"/>
                </a:solidFill>
              </a:rPr>
              <a:t>City of Davenport, IA</a:t>
            </a:r>
            <a:endParaRPr lang="en-US" sz="15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 smtClean="0">
                <a:solidFill>
                  <a:srgbClr val="FFFFFF"/>
                </a:solidFill>
                <a:hlinkClick r:id="rId3"/>
              </a:rPr>
              <a:t>mesbjerg@pascocountyfl.net</a:t>
            </a:r>
            <a:endParaRPr lang="en-US" sz="15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FFFFFF"/>
                </a:solidFill>
                <a:hlinkClick r:id="rId4"/>
              </a:rPr>
              <a:t>heather.johnson@davenportiowa.com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EA797F3-CF9A-43BD-B07F-59D493E0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62553" y="6041362"/>
            <a:ext cx="5661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CF8FB2B-0834-4E69-81CF-5D187DC0C246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7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CDBG- How to Choose Your Projects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D3F11C-7E6B-4F85-BD43-859AC9FB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574" y="1988184"/>
            <a:ext cx="8596668" cy="3880773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Using Data to Prioritize </a:t>
            </a:r>
            <a:r>
              <a:rPr lang="en-US" sz="2000" dirty="0" smtClean="0"/>
              <a:t>Greatest </a:t>
            </a:r>
            <a:r>
              <a:rPr lang="en-US" sz="2000" dirty="0" smtClean="0"/>
              <a:t>Needs 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 descr="C:\Users\rahmaaw.KETTERINGNET\AppData\Local\Microsoft\Windows\INetCache\IE\B797M8TM\ranking-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869" y="2470776"/>
            <a:ext cx="6790099" cy="370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636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CDBG- How to Choose Your Projects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D3F11C-7E6B-4F85-BD43-859AC9FB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33" y="2024398"/>
            <a:ext cx="8596668" cy="3880773"/>
          </a:xfrm>
        </p:spPr>
        <p:txBody>
          <a:bodyPr numCol="1">
            <a:normAutofit/>
          </a:bodyPr>
          <a:lstStyle/>
          <a:p>
            <a:pPr marL="0" indent="0" algn="r">
              <a:buNone/>
            </a:pPr>
            <a:r>
              <a:rPr lang="en-US" sz="2000" dirty="0" smtClean="0"/>
              <a:t>					Political Input				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4</a:t>
            </a:fld>
            <a:endParaRPr lang="en-US"/>
          </a:p>
        </p:txBody>
      </p:sp>
      <p:pic>
        <p:nvPicPr>
          <p:cNvPr id="1027" name="Picture 3" descr="C:\Users\rahmaaw.KETTERINGNET\AppData\Local\Microsoft\Windows\INetCache\IE\KDVPXN4X\policy-1704548_960_72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08" y="1118399"/>
            <a:ext cx="4515652" cy="501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65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CDBG- How to Choose Your Projects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Community Input – ideal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D3F11C-7E6B-4F85-BD43-859AC9FB39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						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Community Input – not ideal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5</a:t>
            </a:fld>
            <a:endParaRPr lang="en-US"/>
          </a:p>
        </p:txBody>
      </p:sp>
      <p:pic>
        <p:nvPicPr>
          <p:cNvPr id="2052" name="Picture 4" descr="C:\Users\rahmaaw.KETTERINGNET\AppData\Local\Microsoft\Windows\INetCache\IE\B797M8TM\Annual_mtg_imag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55" y="2910654"/>
            <a:ext cx="4446242" cy="255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rahmaaw.KETTERINGNET\AppData\Local\Microsoft\Windows\INetCache\IE\KDVPXN4X\Mob-protest-dreamstime_111755862-1-740x40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255" y="2813109"/>
            <a:ext cx="4092166" cy="221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849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CDBG- How to Choose Your Projects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D3F11C-7E6B-4F85-BD43-859AC9FB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67" y="2015344"/>
            <a:ext cx="8596668" cy="3880773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W</a:t>
            </a:r>
            <a:r>
              <a:rPr lang="en-US" sz="2000" dirty="0" smtClean="0"/>
              <a:t>hat </a:t>
            </a:r>
            <a:r>
              <a:rPr lang="en-US" sz="2000" dirty="0"/>
              <a:t>We’ve Always Done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7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6</a:t>
            </a:fld>
            <a:endParaRPr lang="en-US"/>
          </a:p>
        </p:txBody>
      </p:sp>
      <p:pic>
        <p:nvPicPr>
          <p:cNvPr id="1029" name="Picture 5" descr="C:\Users\rahmaaw.KETTERINGNET\AppData\Local\Microsoft\Windows\INetCache\IE\KDVPXN4X\the-same-old-thinking-and-disappointing-results-closed-loop-or-negative-feedback-mindset-conceptx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327" y="2779845"/>
            <a:ext cx="4997512" cy="332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856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97</Words>
  <Application>Microsoft Office PowerPoint</Application>
  <PresentationFormat>Custom</PresentationFormat>
  <Paragraphs>34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CDBG – How to Choose Your Projects</vt:lpstr>
      <vt:lpstr>Speakers</vt:lpstr>
      <vt:lpstr>CDBG- How to Choose Your Projects</vt:lpstr>
      <vt:lpstr>CDBG- How to Choose Your Projects</vt:lpstr>
      <vt:lpstr>CDBG- How to Choose Your Projects</vt:lpstr>
      <vt:lpstr>CDBG- How to Choose Your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Member/First Time Attendee Orientation</dc:title>
  <dc:creator>watson2163</dc:creator>
  <cp:lastModifiedBy>Angela J. Rahman</cp:lastModifiedBy>
  <cp:revision>52</cp:revision>
  <dcterms:created xsi:type="dcterms:W3CDTF">2020-06-19T19:41:10Z</dcterms:created>
  <dcterms:modified xsi:type="dcterms:W3CDTF">2023-06-05T20:39:00Z</dcterms:modified>
</cp:coreProperties>
</file>